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C91E85-FC68-4372-8733-EA48FA4C8481}" v="4" dt="2026-03-04T05:56:21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23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xuan Gao" userId="54fdd5d4424ffc67" providerId="LiveId" clId="{53620B6A-1C7A-443C-997E-8B7CC9E7F1D9}"/>
    <pc:docChg chg="undo custSel addSld modSld">
      <pc:chgData name="Lexuan Gao" userId="54fdd5d4424ffc67" providerId="LiveId" clId="{53620B6A-1C7A-443C-997E-8B7CC9E7F1D9}" dt="2026-03-04T05:58:26.067" v="52" actId="1035"/>
      <pc:docMkLst>
        <pc:docMk/>
      </pc:docMkLst>
      <pc:sldChg chg="addSp delSp modSp new mod">
        <pc:chgData name="Lexuan Gao" userId="54fdd5d4424ffc67" providerId="LiveId" clId="{53620B6A-1C7A-443C-997E-8B7CC9E7F1D9}" dt="2026-03-04T05:58:26.067" v="52" actId="1035"/>
        <pc:sldMkLst>
          <pc:docMk/>
          <pc:sldMk cId="3436165380" sldId="256"/>
        </pc:sldMkLst>
        <pc:spChg chg="add mod">
          <ac:chgData name="Lexuan Gao" userId="54fdd5d4424ffc67" providerId="LiveId" clId="{53620B6A-1C7A-443C-997E-8B7CC9E7F1D9}" dt="2026-03-04T05:58:26.067" v="52" actId="1035"/>
          <ac:spMkLst>
            <pc:docMk/>
            <pc:sldMk cId="3436165380" sldId="256"/>
            <ac:spMk id="3" creationId="{64F90389-B14B-CF79-5C12-61222D42D131}"/>
          </ac:spMkLst>
        </pc:spChg>
        <pc:spChg chg="add mod">
          <ac:chgData name="Lexuan Gao" userId="54fdd5d4424ffc67" providerId="LiveId" clId="{53620B6A-1C7A-443C-997E-8B7CC9E7F1D9}" dt="2026-03-04T05:58:26.067" v="52" actId="1035"/>
          <ac:spMkLst>
            <pc:docMk/>
            <pc:sldMk cId="3436165380" sldId="256"/>
            <ac:spMk id="4" creationId="{F264A671-9FB4-BE09-5536-6B19BB9D2A70}"/>
          </ac:spMkLst>
        </pc:spChg>
        <pc:spChg chg="add del mod">
          <ac:chgData name="Lexuan Gao" userId="54fdd5d4424ffc67" providerId="LiveId" clId="{53620B6A-1C7A-443C-997E-8B7CC9E7F1D9}" dt="2026-03-04T05:58:07.306" v="46" actId="478"/>
          <ac:spMkLst>
            <pc:docMk/>
            <pc:sldMk cId="3436165380" sldId="256"/>
            <ac:spMk id="5" creationId="{06F975A8-75C5-76D2-1373-6CA3F95E4A9C}"/>
          </ac:spMkLst>
        </pc:spChg>
        <pc:picChg chg="add mod modCrop">
          <ac:chgData name="Lexuan Gao" userId="54fdd5d4424ffc67" providerId="LiveId" clId="{53620B6A-1C7A-443C-997E-8B7CC9E7F1D9}" dt="2026-03-04T05:58:20.052" v="47" actId="732"/>
          <ac:picMkLst>
            <pc:docMk/>
            <pc:sldMk cId="3436165380" sldId="256"/>
            <ac:picMk id="2" creationId="{642D8183-7016-2413-3818-16FD138E9AA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 altLang="zh-CN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743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58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67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732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9820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870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348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87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57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679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25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8ECA-C617-4925-94DC-0C16F13F2283}" type="datetimeFigureOut">
              <a:rPr lang="zh-CN" altLang="en-US" smtClean="0"/>
              <a:t>2026/3/4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C25A-6ADF-49DB-A5CA-F3B353E948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63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light shining on a square box&#10;&#10;Description automatically generated">
            <a:extLst>
              <a:ext uri="{FF2B5EF4-FFF2-40B4-BE49-F238E27FC236}">
                <a16:creationId xmlns:a16="http://schemas.microsoft.com/office/drawing/2014/main" id="{642D8183-7016-2413-3818-16FD138E9AA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8506"/>
          <a:stretch>
            <a:fillRect/>
          </a:stretch>
        </p:blipFill>
        <p:spPr>
          <a:xfrm>
            <a:off x="0" y="1"/>
            <a:ext cx="32418163" cy="35495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4F90389-B14B-CF79-5C12-61222D42D131}"/>
              </a:ext>
            </a:extLst>
          </p:cNvPr>
          <p:cNvSpPr txBox="1"/>
          <p:nvPr/>
        </p:nvSpPr>
        <p:spPr>
          <a:xfrm>
            <a:off x="1028580" y="586561"/>
            <a:ext cx="30638580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marL="0" marR="0" algn="ctr"/>
            <a:r>
              <a:rPr lang="en-US" sz="8000" b="1" kern="1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方正粗黑宋简体"/>
                <a:cs typeface="Arial" panose="020B0604020202020204" pitchFamily="34" charset="0"/>
              </a:rPr>
              <a:t>2026 International Plant Communications Symposium </a:t>
            </a:r>
            <a:endParaRPr lang="en-US" sz="8000" b="1" kern="100" dirty="0">
              <a:solidFill>
                <a:schemeClr val="bg1"/>
              </a:solidFill>
              <a:effectLst/>
              <a:latin typeface="Arial Black" panose="020B0A040201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64A671-9FB4-BE09-5536-6B19BB9D2A70}"/>
              </a:ext>
            </a:extLst>
          </p:cNvPr>
          <p:cNvSpPr txBox="1"/>
          <p:nvPr/>
        </p:nvSpPr>
        <p:spPr>
          <a:xfrm>
            <a:off x="1231330" y="1883180"/>
            <a:ext cx="11965263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8000" b="1" i="1" kern="100" dirty="0">
                <a:solidFill>
                  <a:srgbClr val="FFC000"/>
                </a:solidFill>
                <a:effectLst/>
                <a:latin typeface="Arial Black" panose="020B0A040201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AI for Plant Sciences</a:t>
            </a:r>
            <a:endParaRPr lang="en-US" sz="8000" kern="100" dirty="0">
              <a:solidFill>
                <a:srgbClr val="FFC000"/>
              </a:solidFill>
              <a:effectLst/>
              <a:latin typeface="Arial Black" panose="020B0A040201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165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9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Lexuan Gao</dc:creator>
  <cp:lastModifiedBy>Lexuan Gao</cp:lastModifiedBy>
  <cp:revision>1</cp:revision>
  <dcterms:created xsi:type="dcterms:W3CDTF">2026-03-04T05:50:19Z</dcterms:created>
  <dcterms:modified xsi:type="dcterms:W3CDTF">2026-03-04T05:58:29Z</dcterms:modified>
</cp:coreProperties>
</file>