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</p:sldIdLst>
  <p:sldSz cx="32399605" cy="43199685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1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050102" y="7070085"/>
            <a:ext cx="24300611" cy="15040174"/>
          </a:xfrm>
        </p:spPr>
        <p:txBody>
          <a:bodyPr anchor="b"/>
          <a:lstStyle>
            <a:lvl1pPr algn="ctr">
              <a:defRPr sz="2126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050102" y="22690266"/>
            <a:ext cx="24300611" cy="10430118"/>
          </a:xfrm>
        </p:spPr>
        <p:txBody>
          <a:bodyPr/>
          <a:lstStyle>
            <a:lvl1pPr marL="0" indent="0" algn="ctr">
              <a:buNone/>
              <a:defRPr sz="8505"/>
            </a:lvl1pPr>
            <a:lvl2pPr marL="1619885" indent="0" algn="ctr">
              <a:buNone/>
              <a:defRPr sz="7090"/>
            </a:lvl2pPr>
            <a:lvl3pPr marL="3240405" indent="0" algn="ctr">
              <a:buNone/>
              <a:defRPr sz="6375"/>
            </a:lvl3pPr>
            <a:lvl4pPr marL="4860290" indent="0" algn="ctr">
              <a:buNone/>
              <a:defRPr sz="5670"/>
            </a:lvl4pPr>
            <a:lvl5pPr marL="6480175" indent="0" algn="ctr">
              <a:buNone/>
              <a:defRPr sz="5670"/>
            </a:lvl5pPr>
            <a:lvl6pPr marL="8100695" indent="0" algn="ctr">
              <a:buNone/>
              <a:defRPr sz="5670"/>
            </a:lvl6pPr>
            <a:lvl7pPr marL="9720580" indent="0" algn="ctr">
              <a:buNone/>
              <a:defRPr sz="5670"/>
            </a:lvl7pPr>
            <a:lvl8pPr marL="11340465" indent="0" algn="ctr">
              <a:buNone/>
              <a:defRPr sz="5670"/>
            </a:lvl8pPr>
            <a:lvl9pPr marL="12960985" indent="0" algn="ctr">
              <a:buNone/>
              <a:defRPr sz="567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10680" y="10770128"/>
            <a:ext cx="27945703" cy="17970205"/>
          </a:xfrm>
        </p:spPr>
        <p:txBody>
          <a:bodyPr anchor="b"/>
          <a:lstStyle>
            <a:lvl1pPr>
              <a:defRPr sz="2126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210680" y="28910339"/>
            <a:ext cx="27945703" cy="9450106"/>
          </a:xfrm>
        </p:spPr>
        <p:txBody>
          <a:bodyPr/>
          <a:lstStyle>
            <a:lvl1pPr marL="0" indent="0">
              <a:buNone/>
              <a:defRPr sz="8505">
                <a:solidFill>
                  <a:schemeClr val="tx1">
                    <a:tint val="75000"/>
                  </a:schemeClr>
                </a:solidFill>
              </a:defRPr>
            </a:lvl1pPr>
            <a:lvl2pPr marL="1619885" indent="0">
              <a:buNone/>
              <a:defRPr sz="7090">
                <a:solidFill>
                  <a:schemeClr val="tx1">
                    <a:tint val="75000"/>
                  </a:schemeClr>
                </a:solidFill>
              </a:defRPr>
            </a:lvl2pPr>
            <a:lvl3pPr marL="3240405" indent="0">
              <a:buNone/>
              <a:defRPr sz="6375">
                <a:solidFill>
                  <a:schemeClr val="tx1">
                    <a:tint val="75000"/>
                  </a:schemeClr>
                </a:solidFill>
              </a:defRPr>
            </a:lvl3pPr>
            <a:lvl4pPr marL="486029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4pPr>
            <a:lvl5pPr marL="648017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5pPr>
            <a:lvl6pPr marL="810069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6pPr>
            <a:lvl7pPr marL="972058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7pPr>
            <a:lvl8pPr marL="1134046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8pPr>
            <a:lvl9pPr marL="1296098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227557" y="11500133"/>
            <a:ext cx="13770346" cy="2741032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6402913" y="11500133"/>
            <a:ext cx="13770346" cy="2741032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31777" y="2300027"/>
            <a:ext cx="27945703" cy="83501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231777" y="10590126"/>
            <a:ext cx="13707062" cy="5190057"/>
          </a:xfrm>
        </p:spPr>
        <p:txBody>
          <a:bodyPr anchor="b"/>
          <a:lstStyle>
            <a:lvl1pPr marL="0" indent="0">
              <a:buNone/>
              <a:defRPr sz="8505" b="1"/>
            </a:lvl1pPr>
            <a:lvl2pPr marL="1619885" indent="0">
              <a:buNone/>
              <a:defRPr sz="7090" b="1"/>
            </a:lvl2pPr>
            <a:lvl3pPr marL="3240405" indent="0">
              <a:buNone/>
              <a:defRPr sz="6375" b="1"/>
            </a:lvl3pPr>
            <a:lvl4pPr marL="4860290" indent="0">
              <a:buNone/>
              <a:defRPr sz="5670" b="1"/>
            </a:lvl4pPr>
            <a:lvl5pPr marL="6480175" indent="0">
              <a:buNone/>
              <a:defRPr sz="5670" b="1"/>
            </a:lvl5pPr>
            <a:lvl6pPr marL="8100695" indent="0">
              <a:buNone/>
              <a:defRPr sz="5670" b="1"/>
            </a:lvl6pPr>
            <a:lvl7pPr marL="9720580" indent="0">
              <a:buNone/>
              <a:defRPr sz="5670" b="1"/>
            </a:lvl7pPr>
            <a:lvl8pPr marL="11340465" indent="0">
              <a:buNone/>
              <a:defRPr sz="5670" b="1"/>
            </a:lvl8pPr>
            <a:lvl9pPr marL="12960985" indent="0">
              <a:buNone/>
              <a:defRPr sz="567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231777" y="15780183"/>
            <a:ext cx="13707062" cy="2321027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6402913" y="10590126"/>
            <a:ext cx="13774566" cy="5190057"/>
          </a:xfrm>
        </p:spPr>
        <p:txBody>
          <a:bodyPr anchor="b"/>
          <a:lstStyle>
            <a:lvl1pPr marL="0" indent="0">
              <a:buNone/>
              <a:defRPr sz="8505" b="1"/>
            </a:lvl1pPr>
            <a:lvl2pPr marL="1619885" indent="0">
              <a:buNone/>
              <a:defRPr sz="7090" b="1"/>
            </a:lvl2pPr>
            <a:lvl3pPr marL="3240405" indent="0">
              <a:buNone/>
              <a:defRPr sz="6375" b="1"/>
            </a:lvl3pPr>
            <a:lvl4pPr marL="4860290" indent="0">
              <a:buNone/>
              <a:defRPr sz="5670" b="1"/>
            </a:lvl4pPr>
            <a:lvl5pPr marL="6480175" indent="0">
              <a:buNone/>
              <a:defRPr sz="5670" b="1"/>
            </a:lvl5pPr>
            <a:lvl6pPr marL="8100695" indent="0">
              <a:buNone/>
              <a:defRPr sz="5670" b="1"/>
            </a:lvl6pPr>
            <a:lvl7pPr marL="9720580" indent="0">
              <a:buNone/>
              <a:defRPr sz="5670" b="1"/>
            </a:lvl7pPr>
            <a:lvl8pPr marL="11340465" indent="0">
              <a:buNone/>
              <a:defRPr sz="5670" b="1"/>
            </a:lvl8pPr>
            <a:lvl9pPr marL="12960985" indent="0">
              <a:buNone/>
              <a:defRPr sz="567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6402913" y="15780183"/>
            <a:ext cx="13774566" cy="2321027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31777" y="2880033"/>
            <a:ext cx="10450106" cy="10080117"/>
          </a:xfrm>
        </p:spPr>
        <p:txBody>
          <a:bodyPr anchor="b"/>
          <a:lstStyle>
            <a:lvl1pPr>
              <a:defRPr sz="1134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774566" y="6220072"/>
            <a:ext cx="16402913" cy="30700356"/>
          </a:xfrm>
        </p:spPr>
        <p:txBody>
          <a:bodyPr/>
          <a:lstStyle>
            <a:lvl1pPr>
              <a:defRPr sz="11340"/>
            </a:lvl1pPr>
            <a:lvl2pPr>
              <a:defRPr sz="9920"/>
            </a:lvl2pPr>
            <a:lvl3pPr>
              <a:defRPr sz="8505"/>
            </a:lvl3pPr>
            <a:lvl4pPr>
              <a:defRPr sz="7090"/>
            </a:lvl4pPr>
            <a:lvl5pPr>
              <a:defRPr sz="7090"/>
            </a:lvl5pPr>
            <a:lvl6pPr>
              <a:defRPr sz="7090"/>
            </a:lvl6pPr>
            <a:lvl7pPr>
              <a:defRPr sz="7090"/>
            </a:lvl7pPr>
            <a:lvl8pPr>
              <a:defRPr sz="7090"/>
            </a:lvl8pPr>
            <a:lvl9pPr>
              <a:defRPr sz="709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31777" y="12960150"/>
            <a:ext cx="10450106" cy="24010281"/>
          </a:xfrm>
        </p:spPr>
        <p:txBody>
          <a:bodyPr/>
          <a:lstStyle>
            <a:lvl1pPr marL="0" indent="0">
              <a:buNone/>
              <a:defRPr sz="5670"/>
            </a:lvl1pPr>
            <a:lvl2pPr marL="1619885" indent="0">
              <a:buNone/>
              <a:defRPr sz="4965"/>
            </a:lvl2pPr>
            <a:lvl3pPr marL="3240405" indent="0">
              <a:buNone/>
              <a:defRPr sz="4250"/>
            </a:lvl3pPr>
            <a:lvl4pPr marL="4860290" indent="0">
              <a:buNone/>
              <a:defRPr sz="3545"/>
            </a:lvl4pPr>
            <a:lvl5pPr marL="6480175" indent="0">
              <a:buNone/>
              <a:defRPr sz="3545"/>
            </a:lvl5pPr>
            <a:lvl6pPr marL="8100695" indent="0">
              <a:buNone/>
              <a:defRPr sz="3545"/>
            </a:lvl6pPr>
            <a:lvl7pPr marL="9720580" indent="0">
              <a:buNone/>
              <a:defRPr sz="3545"/>
            </a:lvl7pPr>
            <a:lvl8pPr marL="11340465" indent="0">
              <a:buNone/>
              <a:defRPr sz="3545"/>
            </a:lvl8pPr>
            <a:lvl9pPr marL="12960985" indent="0">
              <a:buNone/>
              <a:defRPr sz="354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31777" y="2880033"/>
            <a:ext cx="10450106" cy="10080117"/>
          </a:xfrm>
        </p:spPr>
        <p:txBody>
          <a:bodyPr anchor="b"/>
          <a:lstStyle>
            <a:lvl1pPr>
              <a:defRPr sz="1134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774566" y="6220072"/>
            <a:ext cx="16402913" cy="30700356"/>
          </a:xfrm>
        </p:spPr>
        <p:txBody>
          <a:bodyPr/>
          <a:lstStyle>
            <a:lvl1pPr marL="0" indent="0">
              <a:buNone/>
              <a:defRPr sz="11340"/>
            </a:lvl1pPr>
            <a:lvl2pPr marL="1619885" indent="0">
              <a:buNone/>
              <a:defRPr sz="9920"/>
            </a:lvl2pPr>
            <a:lvl3pPr marL="3240405" indent="0">
              <a:buNone/>
              <a:defRPr sz="8505"/>
            </a:lvl3pPr>
            <a:lvl4pPr marL="4860290" indent="0">
              <a:buNone/>
              <a:defRPr sz="7090"/>
            </a:lvl4pPr>
            <a:lvl5pPr marL="6480175" indent="0">
              <a:buNone/>
              <a:defRPr sz="7090"/>
            </a:lvl5pPr>
            <a:lvl6pPr marL="8100695" indent="0">
              <a:buNone/>
              <a:defRPr sz="7090"/>
            </a:lvl6pPr>
            <a:lvl7pPr marL="9720580" indent="0">
              <a:buNone/>
              <a:defRPr sz="7090"/>
            </a:lvl7pPr>
            <a:lvl8pPr marL="11340465" indent="0">
              <a:buNone/>
              <a:defRPr sz="7090"/>
            </a:lvl8pPr>
            <a:lvl9pPr marL="12960985" indent="0">
              <a:buNone/>
              <a:defRPr sz="709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31777" y="12960150"/>
            <a:ext cx="10450106" cy="24010281"/>
          </a:xfrm>
        </p:spPr>
        <p:txBody>
          <a:bodyPr/>
          <a:lstStyle>
            <a:lvl1pPr marL="0" indent="0">
              <a:buNone/>
              <a:defRPr sz="5670"/>
            </a:lvl1pPr>
            <a:lvl2pPr marL="1619885" indent="0">
              <a:buNone/>
              <a:defRPr sz="4965"/>
            </a:lvl2pPr>
            <a:lvl3pPr marL="3240405" indent="0">
              <a:buNone/>
              <a:defRPr sz="4250"/>
            </a:lvl3pPr>
            <a:lvl4pPr marL="4860290" indent="0">
              <a:buNone/>
              <a:defRPr sz="3545"/>
            </a:lvl4pPr>
            <a:lvl5pPr marL="6480175" indent="0">
              <a:buNone/>
              <a:defRPr sz="3545"/>
            </a:lvl5pPr>
            <a:lvl6pPr marL="8100695" indent="0">
              <a:buNone/>
              <a:defRPr sz="3545"/>
            </a:lvl6pPr>
            <a:lvl7pPr marL="9720580" indent="0">
              <a:buNone/>
              <a:defRPr sz="3545"/>
            </a:lvl7pPr>
            <a:lvl8pPr marL="11340465" indent="0">
              <a:buNone/>
              <a:defRPr sz="3545"/>
            </a:lvl8pPr>
            <a:lvl9pPr marL="12960985" indent="0">
              <a:buNone/>
              <a:defRPr sz="354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3186833" y="2300027"/>
            <a:ext cx="6986426" cy="3661042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227557" y="2300027"/>
            <a:ext cx="20554268" cy="3661042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227557" y="2300027"/>
            <a:ext cx="27945703" cy="8350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227557" y="11500133"/>
            <a:ext cx="27945703" cy="274103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2227557" y="40040464"/>
            <a:ext cx="7290183" cy="23000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0732771" y="40040464"/>
            <a:ext cx="10935275" cy="23000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22883076" y="40040464"/>
            <a:ext cx="7290183" cy="23000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3240405" rtl="0" eaLnBrk="1" latinLnBrk="0" hangingPunct="1">
        <a:lnSpc>
          <a:spcPct val="90000"/>
        </a:lnSpc>
        <a:spcBef>
          <a:spcPct val="0"/>
        </a:spcBef>
        <a:buNone/>
        <a:defRPr sz="1558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625" indent="-809625" algn="l" defTabSz="3240405" rtl="0" eaLnBrk="1" latinLnBrk="0" hangingPunct="1">
        <a:lnSpc>
          <a:spcPct val="90000"/>
        </a:lnSpc>
        <a:spcBef>
          <a:spcPct val="710000"/>
        </a:spcBef>
        <a:buFont typeface="Arial" panose="020B0604020202020204" pitchFamily="34" charset="0"/>
        <a:buChar char="•"/>
        <a:defRPr sz="9920" kern="1200">
          <a:solidFill>
            <a:schemeClr val="tx1"/>
          </a:solidFill>
          <a:latin typeface="+mn-lt"/>
          <a:ea typeface="+mn-ea"/>
          <a:cs typeface="+mn-cs"/>
        </a:defRPr>
      </a:lvl1pPr>
      <a:lvl2pPr marL="2429510" indent="-809625" algn="l" defTabSz="3240405" rtl="0" eaLnBrk="1" latinLnBrk="0" hangingPunct="1">
        <a:lnSpc>
          <a:spcPct val="90000"/>
        </a:lnSpc>
        <a:spcBef>
          <a:spcPts val="1775"/>
        </a:spcBef>
        <a:buFont typeface="Arial" panose="020B0604020202020204" pitchFamily="34" charset="0"/>
        <a:buChar char="•"/>
        <a:defRPr sz="8505" kern="1200">
          <a:solidFill>
            <a:schemeClr val="tx1"/>
          </a:solidFill>
          <a:latin typeface="+mn-lt"/>
          <a:ea typeface="+mn-ea"/>
          <a:cs typeface="+mn-cs"/>
        </a:defRPr>
      </a:lvl2pPr>
      <a:lvl3pPr marL="4050030" indent="-809625" algn="l" defTabSz="3240405" rtl="0" eaLnBrk="1" latinLnBrk="0" hangingPunct="1">
        <a:lnSpc>
          <a:spcPct val="90000"/>
        </a:lnSpc>
        <a:spcBef>
          <a:spcPts val="1775"/>
        </a:spcBef>
        <a:buFont typeface="Arial" panose="020B0604020202020204" pitchFamily="34" charset="0"/>
        <a:buChar char="•"/>
        <a:defRPr sz="7090" kern="1200">
          <a:solidFill>
            <a:schemeClr val="tx1"/>
          </a:solidFill>
          <a:latin typeface="+mn-lt"/>
          <a:ea typeface="+mn-ea"/>
          <a:cs typeface="+mn-cs"/>
        </a:defRPr>
      </a:lvl3pPr>
      <a:lvl4pPr marL="5669915" indent="-809625" algn="l" defTabSz="3240405" rtl="0" eaLnBrk="1" latinLnBrk="0" hangingPunct="1">
        <a:lnSpc>
          <a:spcPct val="90000"/>
        </a:lnSpc>
        <a:spcBef>
          <a:spcPts val="1775"/>
        </a:spcBef>
        <a:buFont typeface="Arial" panose="020B0604020202020204" pitchFamily="34" charset="0"/>
        <a:buChar char="•"/>
        <a:defRPr sz="6375" kern="1200">
          <a:solidFill>
            <a:schemeClr val="tx1"/>
          </a:solidFill>
          <a:latin typeface="+mn-lt"/>
          <a:ea typeface="+mn-ea"/>
          <a:cs typeface="+mn-cs"/>
        </a:defRPr>
      </a:lvl4pPr>
      <a:lvl5pPr marL="7289800" indent="-809625" algn="l" defTabSz="3240405" rtl="0" eaLnBrk="1" latinLnBrk="0" hangingPunct="1">
        <a:lnSpc>
          <a:spcPct val="90000"/>
        </a:lnSpc>
        <a:spcBef>
          <a:spcPts val="1775"/>
        </a:spcBef>
        <a:buFont typeface="Arial" panose="020B0604020202020204" pitchFamily="34" charset="0"/>
        <a:buChar char="•"/>
        <a:defRPr sz="6375" kern="1200">
          <a:solidFill>
            <a:schemeClr val="tx1"/>
          </a:solidFill>
          <a:latin typeface="+mn-lt"/>
          <a:ea typeface="+mn-ea"/>
          <a:cs typeface="+mn-cs"/>
        </a:defRPr>
      </a:lvl5pPr>
      <a:lvl6pPr marL="8910320" indent="-809625" algn="l" defTabSz="3240405" rtl="0" eaLnBrk="1" latinLnBrk="0" hangingPunct="1">
        <a:lnSpc>
          <a:spcPct val="90000"/>
        </a:lnSpc>
        <a:spcBef>
          <a:spcPts val="1775"/>
        </a:spcBef>
        <a:buFont typeface="Arial" panose="020B0604020202020204" pitchFamily="34" charset="0"/>
        <a:buChar char="•"/>
        <a:defRPr sz="6375" kern="1200">
          <a:solidFill>
            <a:schemeClr val="tx1"/>
          </a:solidFill>
          <a:latin typeface="+mn-lt"/>
          <a:ea typeface="+mn-ea"/>
          <a:cs typeface="+mn-cs"/>
        </a:defRPr>
      </a:lvl6pPr>
      <a:lvl7pPr marL="10530205" indent="-809625" algn="l" defTabSz="3240405" rtl="0" eaLnBrk="1" latinLnBrk="0" hangingPunct="1">
        <a:lnSpc>
          <a:spcPct val="90000"/>
        </a:lnSpc>
        <a:spcBef>
          <a:spcPts val="1775"/>
        </a:spcBef>
        <a:buFont typeface="Arial" panose="020B0604020202020204" pitchFamily="34" charset="0"/>
        <a:buChar char="•"/>
        <a:defRPr sz="6375" kern="1200">
          <a:solidFill>
            <a:schemeClr val="tx1"/>
          </a:solidFill>
          <a:latin typeface="+mn-lt"/>
          <a:ea typeface="+mn-ea"/>
          <a:cs typeface="+mn-cs"/>
        </a:defRPr>
      </a:lvl7pPr>
      <a:lvl8pPr marL="12150090" indent="-809625" algn="l" defTabSz="3240405" rtl="0" eaLnBrk="1" latinLnBrk="0" hangingPunct="1">
        <a:lnSpc>
          <a:spcPct val="90000"/>
        </a:lnSpc>
        <a:spcBef>
          <a:spcPts val="1775"/>
        </a:spcBef>
        <a:buFont typeface="Arial" panose="020B0604020202020204" pitchFamily="34" charset="0"/>
        <a:buChar char="•"/>
        <a:defRPr sz="6375" kern="1200">
          <a:solidFill>
            <a:schemeClr val="tx1"/>
          </a:solidFill>
          <a:latin typeface="+mn-lt"/>
          <a:ea typeface="+mn-ea"/>
          <a:cs typeface="+mn-cs"/>
        </a:defRPr>
      </a:lvl8pPr>
      <a:lvl9pPr marL="13770610" indent="-809625" algn="l" defTabSz="3240405" rtl="0" eaLnBrk="1" latinLnBrk="0" hangingPunct="1">
        <a:lnSpc>
          <a:spcPct val="90000"/>
        </a:lnSpc>
        <a:spcBef>
          <a:spcPts val="1775"/>
        </a:spcBef>
        <a:buFont typeface="Arial" panose="020B0604020202020204" pitchFamily="34" charset="0"/>
        <a:buChar char="•"/>
        <a:defRPr sz="63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3240405" rtl="0" eaLnBrk="1" latinLnBrk="0" hangingPunct="1">
        <a:defRPr sz="6375" kern="1200">
          <a:solidFill>
            <a:schemeClr val="tx1"/>
          </a:solidFill>
          <a:latin typeface="+mn-lt"/>
          <a:ea typeface="+mn-ea"/>
          <a:cs typeface="+mn-cs"/>
        </a:defRPr>
      </a:lvl1pPr>
      <a:lvl2pPr marL="1619885" algn="l" defTabSz="3240405" rtl="0" eaLnBrk="1" latinLnBrk="0" hangingPunct="1">
        <a:defRPr sz="6375" kern="1200">
          <a:solidFill>
            <a:schemeClr val="tx1"/>
          </a:solidFill>
          <a:latin typeface="+mn-lt"/>
          <a:ea typeface="+mn-ea"/>
          <a:cs typeface="+mn-cs"/>
        </a:defRPr>
      </a:lvl2pPr>
      <a:lvl3pPr marL="3240405" algn="l" defTabSz="3240405" rtl="0" eaLnBrk="1" latinLnBrk="0" hangingPunct="1">
        <a:defRPr sz="6375" kern="1200">
          <a:solidFill>
            <a:schemeClr val="tx1"/>
          </a:solidFill>
          <a:latin typeface="+mn-lt"/>
          <a:ea typeface="+mn-ea"/>
          <a:cs typeface="+mn-cs"/>
        </a:defRPr>
      </a:lvl3pPr>
      <a:lvl4pPr marL="4860290" algn="l" defTabSz="3240405" rtl="0" eaLnBrk="1" latinLnBrk="0" hangingPunct="1">
        <a:defRPr sz="6375" kern="1200">
          <a:solidFill>
            <a:schemeClr val="tx1"/>
          </a:solidFill>
          <a:latin typeface="+mn-lt"/>
          <a:ea typeface="+mn-ea"/>
          <a:cs typeface="+mn-cs"/>
        </a:defRPr>
      </a:lvl4pPr>
      <a:lvl5pPr marL="6480175" algn="l" defTabSz="3240405" rtl="0" eaLnBrk="1" latinLnBrk="0" hangingPunct="1">
        <a:defRPr sz="6375" kern="1200">
          <a:solidFill>
            <a:schemeClr val="tx1"/>
          </a:solidFill>
          <a:latin typeface="+mn-lt"/>
          <a:ea typeface="+mn-ea"/>
          <a:cs typeface="+mn-cs"/>
        </a:defRPr>
      </a:lvl5pPr>
      <a:lvl6pPr marL="8100695" algn="l" defTabSz="3240405" rtl="0" eaLnBrk="1" latinLnBrk="0" hangingPunct="1">
        <a:defRPr sz="6375" kern="1200">
          <a:solidFill>
            <a:schemeClr val="tx1"/>
          </a:solidFill>
          <a:latin typeface="+mn-lt"/>
          <a:ea typeface="+mn-ea"/>
          <a:cs typeface="+mn-cs"/>
        </a:defRPr>
      </a:lvl6pPr>
      <a:lvl7pPr marL="9720580" algn="l" defTabSz="3240405" rtl="0" eaLnBrk="1" latinLnBrk="0" hangingPunct="1">
        <a:defRPr sz="6375" kern="1200">
          <a:solidFill>
            <a:schemeClr val="tx1"/>
          </a:solidFill>
          <a:latin typeface="+mn-lt"/>
          <a:ea typeface="+mn-ea"/>
          <a:cs typeface="+mn-cs"/>
        </a:defRPr>
      </a:lvl7pPr>
      <a:lvl8pPr marL="11340465" algn="l" defTabSz="3240405" rtl="0" eaLnBrk="1" latinLnBrk="0" hangingPunct="1">
        <a:defRPr sz="6375" kern="1200">
          <a:solidFill>
            <a:schemeClr val="tx1"/>
          </a:solidFill>
          <a:latin typeface="+mn-lt"/>
          <a:ea typeface="+mn-ea"/>
          <a:cs typeface="+mn-cs"/>
        </a:defRPr>
      </a:lvl8pPr>
      <a:lvl9pPr marL="12960985" algn="l" defTabSz="3240405" rtl="0" eaLnBrk="1" latinLnBrk="0" hangingPunct="1">
        <a:defRPr sz="63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Poster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" y="-45085"/>
            <a:ext cx="32433260" cy="4324540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TUyN2JiZDdkMTI2NTExZmYxMTFmOWM4NTgwZjZhMjg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微软雅黑</vt:lpstr>
      <vt:lpstr>Arial Unicode MS</vt:lpstr>
      <vt:lpstr>Calibri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:(  biubiu~</cp:lastModifiedBy>
  <cp:revision>6</cp:revision>
  <dcterms:created xsi:type="dcterms:W3CDTF">2023-08-09T12:44:00Z</dcterms:created>
  <dcterms:modified xsi:type="dcterms:W3CDTF">2026-08-27T08:06:34Z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2052-12.1.0.22175</vt:lpwstr>
  </property>
</Properties>
</file>